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F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001F-24BB-4CC7-A2E9-0AA1BEA1DDA9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8BFE-8572-4702-9D57-49C950FD63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28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001F-24BB-4CC7-A2E9-0AA1BEA1DDA9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8BFE-8572-4702-9D57-49C950FD63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78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001F-24BB-4CC7-A2E9-0AA1BEA1DDA9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8BFE-8572-4702-9D57-49C950FD63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46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001F-24BB-4CC7-A2E9-0AA1BEA1DDA9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8BFE-8572-4702-9D57-49C950FD63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20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001F-24BB-4CC7-A2E9-0AA1BEA1DDA9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8BFE-8572-4702-9D57-49C950FD63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4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001F-24BB-4CC7-A2E9-0AA1BEA1DDA9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8BFE-8572-4702-9D57-49C950FD63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70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001F-24BB-4CC7-A2E9-0AA1BEA1DDA9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8BFE-8572-4702-9D57-49C950FD63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73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001F-24BB-4CC7-A2E9-0AA1BEA1DDA9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8BFE-8572-4702-9D57-49C950FD63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543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001F-24BB-4CC7-A2E9-0AA1BEA1DDA9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8BFE-8572-4702-9D57-49C950FD63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16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001F-24BB-4CC7-A2E9-0AA1BEA1DDA9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8BFE-8572-4702-9D57-49C950FD63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068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001F-24BB-4CC7-A2E9-0AA1BEA1DDA9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8BFE-8572-4702-9D57-49C950FD63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006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0001F-24BB-4CC7-A2E9-0AA1BEA1DDA9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08BFE-8572-4702-9D57-49C950FD63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56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</a:rPr>
              <a:t>Digitale Werkzeuge</a:t>
            </a:r>
            <a:endParaRPr lang="de-DE" dirty="0">
              <a:latin typeface="+mn-lt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134519"/>
              </p:ext>
            </p:extLst>
          </p:nvPr>
        </p:nvGraphicFramePr>
        <p:xfrm>
          <a:off x="368968" y="1601982"/>
          <a:ext cx="11438022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3895">
                  <a:extLst>
                    <a:ext uri="{9D8B030D-6E8A-4147-A177-3AD203B41FA5}">
                      <a16:colId xmlns:a16="http://schemas.microsoft.com/office/drawing/2014/main" val="3700567478"/>
                    </a:ext>
                  </a:extLst>
                </a:gridCol>
                <a:gridCol w="1010653">
                  <a:extLst>
                    <a:ext uri="{9D8B030D-6E8A-4147-A177-3AD203B41FA5}">
                      <a16:colId xmlns:a16="http://schemas.microsoft.com/office/drawing/2014/main" val="3713232072"/>
                    </a:ext>
                  </a:extLst>
                </a:gridCol>
                <a:gridCol w="1090863">
                  <a:extLst>
                    <a:ext uri="{9D8B030D-6E8A-4147-A177-3AD203B41FA5}">
                      <a16:colId xmlns:a16="http://schemas.microsoft.com/office/drawing/2014/main" val="2023123971"/>
                    </a:ext>
                  </a:extLst>
                </a:gridCol>
                <a:gridCol w="2093632">
                  <a:extLst>
                    <a:ext uri="{9D8B030D-6E8A-4147-A177-3AD203B41FA5}">
                      <a16:colId xmlns:a16="http://schemas.microsoft.com/office/drawing/2014/main" val="653443477"/>
                    </a:ext>
                  </a:extLst>
                </a:gridCol>
                <a:gridCol w="1948979">
                  <a:extLst>
                    <a:ext uri="{9D8B030D-6E8A-4147-A177-3AD203B41FA5}">
                      <a16:colId xmlns:a16="http://schemas.microsoft.com/office/drawing/2014/main" val="20223974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Digitale Werkzeuge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Nein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Stärke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Schwäche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104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Homepage</a:t>
                      </a:r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170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Verein-App</a:t>
                      </a:r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270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Social-Media-Kanäle</a:t>
                      </a:r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602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Analyse-Werkzeuge (Feedback, Homepage,</a:t>
                      </a:r>
                    </a:p>
                    <a:p>
                      <a:r>
                        <a:rPr lang="de-DE" dirty="0" smtClean="0"/>
                        <a:t>digitales Beschwerdemanagement)</a:t>
                      </a:r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332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EDV (computer-, cloudbasiert)</a:t>
                      </a:r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308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WLAN-Angebot</a:t>
                      </a:r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68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…</a:t>
                      </a:r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605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…</a:t>
                      </a:r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37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…</a:t>
                      </a:r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740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090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</a:rPr>
              <a:t>Digitale Werkzeuge</a:t>
            </a:r>
            <a:endParaRPr lang="de-DE" dirty="0">
              <a:latin typeface="+mn-lt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324396"/>
              </p:ext>
            </p:extLst>
          </p:nvPr>
        </p:nvGraphicFramePr>
        <p:xfrm>
          <a:off x="368968" y="1601982"/>
          <a:ext cx="1143802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3895">
                  <a:extLst>
                    <a:ext uri="{9D8B030D-6E8A-4147-A177-3AD203B41FA5}">
                      <a16:colId xmlns:a16="http://schemas.microsoft.com/office/drawing/2014/main" val="3700567478"/>
                    </a:ext>
                  </a:extLst>
                </a:gridCol>
                <a:gridCol w="1010653">
                  <a:extLst>
                    <a:ext uri="{9D8B030D-6E8A-4147-A177-3AD203B41FA5}">
                      <a16:colId xmlns:a16="http://schemas.microsoft.com/office/drawing/2014/main" val="3713232072"/>
                    </a:ext>
                  </a:extLst>
                </a:gridCol>
                <a:gridCol w="1090863">
                  <a:extLst>
                    <a:ext uri="{9D8B030D-6E8A-4147-A177-3AD203B41FA5}">
                      <a16:colId xmlns:a16="http://schemas.microsoft.com/office/drawing/2014/main" val="2023123971"/>
                    </a:ext>
                  </a:extLst>
                </a:gridCol>
                <a:gridCol w="2093632">
                  <a:extLst>
                    <a:ext uri="{9D8B030D-6E8A-4147-A177-3AD203B41FA5}">
                      <a16:colId xmlns:a16="http://schemas.microsoft.com/office/drawing/2014/main" val="653443477"/>
                    </a:ext>
                  </a:extLst>
                </a:gridCol>
                <a:gridCol w="1948979">
                  <a:extLst>
                    <a:ext uri="{9D8B030D-6E8A-4147-A177-3AD203B41FA5}">
                      <a16:colId xmlns:a16="http://schemas.microsoft.com/office/drawing/2014/main" val="20223974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Digitale Werkzeuge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Nein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Stärke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Schwäche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104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170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270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602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332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308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68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605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37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740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692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Breitbild</PresentationFormat>
  <Paragraphs>22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Digitale Werkzeuge</vt:lpstr>
      <vt:lpstr>Digitale Werkzeuge</vt:lpstr>
    </vt:vector>
  </TitlesOfParts>
  <Company>LandesSportBund Niedersachsen e.V.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Digitale Werkzeuge</dc:title>
  <dc:creator>Nordmeyer Sönke</dc:creator>
  <cp:lastModifiedBy>Nordmeyer Sönke</cp:lastModifiedBy>
  <cp:revision>3</cp:revision>
  <dcterms:created xsi:type="dcterms:W3CDTF">2022-04-08T20:12:52Z</dcterms:created>
  <dcterms:modified xsi:type="dcterms:W3CDTF">2022-04-20T10:13:55Z</dcterms:modified>
</cp:coreProperties>
</file>